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3" r:id="rId4"/>
    <p:sldId id="294" r:id="rId5"/>
    <p:sldId id="295" r:id="rId6"/>
    <p:sldId id="296" r:id="rId7"/>
    <p:sldId id="29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14" y="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D20B-30EC-49DC-BEEB-E8B6066861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Binomials and Trinomials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92781F-69D7-47AA-9B69-483B70C848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13910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3A157-44E9-45D8-8187-6915B9B2C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440" y="690880"/>
            <a:ext cx="4013200" cy="1209040"/>
          </a:xfrm>
        </p:spPr>
        <p:txBody>
          <a:bodyPr/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A99C1D-91A8-4BA2-A8EC-AB7FAED37055}"/>
              </a:ext>
            </a:extLst>
          </p:cNvPr>
          <p:cNvSpPr txBox="1"/>
          <p:nvPr/>
        </p:nvSpPr>
        <p:spPr>
          <a:xfrm>
            <a:off x="1163320" y="1899920"/>
            <a:ext cx="9982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multiply a binomial with a trinomial through the application of the distributive property.</a:t>
            </a:r>
          </a:p>
        </p:txBody>
      </p:sp>
    </p:spTree>
    <p:extLst>
      <p:ext uri="{BB962C8B-B14F-4D97-AF65-F5344CB8AC3E}">
        <p14:creationId xmlns:p14="http://schemas.microsoft.com/office/powerpoint/2010/main" val="7474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8190" y="0"/>
                <a:ext cx="10675620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1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" y="0"/>
                <a:ext cx="10675620" cy="2102370"/>
              </a:xfrm>
              <a:prstGeom prst="rect">
                <a:avLst/>
              </a:prstGeom>
              <a:blipFill>
                <a:blip r:embed="rId2"/>
                <a:stretch>
                  <a:fillRect l="-4395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9194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8190" y="0"/>
                <a:ext cx="10675620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2</a:t>
                </a:r>
                <a:r>
                  <a:rPr lang="en-US" sz="7200" b="1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" y="0"/>
                <a:ext cx="10675620" cy="2102370"/>
              </a:xfrm>
              <a:prstGeom prst="rect">
                <a:avLst/>
              </a:prstGeom>
              <a:blipFill>
                <a:blip r:embed="rId2"/>
                <a:stretch>
                  <a:fillRect l="-4395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13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8190" y="109643"/>
                <a:ext cx="10675620" cy="2102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3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" y="109643"/>
                <a:ext cx="10675620" cy="2102370"/>
              </a:xfrm>
              <a:prstGeom prst="rect">
                <a:avLst/>
              </a:prstGeom>
              <a:blipFill>
                <a:blip r:embed="rId2"/>
                <a:stretch>
                  <a:fillRect l="-4395" t="-1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9667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758190" y="155363"/>
                <a:ext cx="10675620" cy="2050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7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 4</a:t>
                </a:r>
                <a:r>
                  <a:rPr lang="en-US" sz="7200" b="1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" y="155363"/>
                <a:ext cx="10675620" cy="2050048"/>
              </a:xfrm>
              <a:prstGeom prst="rect">
                <a:avLst/>
              </a:prstGeom>
              <a:blipFill>
                <a:blip r:embed="rId2"/>
                <a:stretch>
                  <a:fillRect l="-4395" t="-1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339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800665" y="184151"/>
            <a:ext cx="6271896" cy="994602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on your own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23823" y="1178753"/>
                <a:ext cx="11269981" cy="77591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𝒗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  <m:sup>
                        <m: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4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4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4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+mj-lt"/>
                  <a:buAutoNum type="arabicPeriod"/>
                </a:pPr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23" y="1178753"/>
                <a:ext cx="11269981" cy="7759112"/>
              </a:xfrm>
              <a:prstGeom prst="rect">
                <a:avLst/>
              </a:prstGeom>
              <a:blipFill>
                <a:blip r:embed="rId2"/>
                <a:stretch>
                  <a:fillRect l="-2326" t="-1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24897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128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Cambria Math</vt:lpstr>
      <vt:lpstr>Retrospect</vt:lpstr>
      <vt:lpstr>Multiplying Binomials and Trinomials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Polynomials</dc:title>
  <dc:creator>Michael Kuniega</dc:creator>
  <cp:lastModifiedBy>Michael Kuniega</cp:lastModifiedBy>
  <cp:revision>9</cp:revision>
  <dcterms:created xsi:type="dcterms:W3CDTF">2019-11-03T15:13:40Z</dcterms:created>
  <dcterms:modified xsi:type="dcterms:W3CDTF">2019-11-03T17:12:56Z</dcterms:modified>
</cp:coreProperties>
</file>